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2" r:id="rId7"/>
    <p:sldId id="28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83" r:id="rId19"/>
    <p:sldId id="275" r:id="rId20"/>
    <p:sldId id="276" r:id="rId21"/>
    <p:sldId id="272" r:id="rId22"/>
    <p:sldId id="277" r:id="rId23"/>
    <p:sldId id="278" r:id="rId24"/>
    <p:sldId id="279" r:id="rId25"/>
    <p:sldId id="284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Kampung</a:t>
            </a:r>
            <a:r>
              <a:rPr lang="en-US" dirty="0" smtClean="0">
                <a:solidFill>
                  <a:srgbClr val="002060"/>
                </a:solidFill>
              </a:rPr>
              <a:t> KB “MELATI” </a:t>
            </a:r>
            <a:r>
              <a:rPr lang="en-US" dirty="0" err="1" smtClean="0">
                <a:solidFill>
                  <a:srgbClr val="002060"/>
                </a:solidFill>
              </a:rPr>
              <a:t>Kel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Blotongan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Sidorejo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Salatiga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11603"/>
            <a:ext cx="8596668" cy="3880773"/>
          </a:xfrm>
        </p:spPr>
        <p:txBody>
          <a:bodyPr/>
          <a:lstStyle/>
          <a:p>
            <a:r>
              <a:rPr lang="en-US" b="1" dirty="0" err="1" smtClean="0"/>
              <a:t>Blotongan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pusat</a:t>
            </a:r>
            <a:r>
              <a:rPr lang="en-US" b="1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uliner</a:t>
            </a:r>
            <a:r>
              <a:rPr lang="en-US" b="1" dirty="0" smtClean="0"/>
              <a:t> sate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4" y="2694214"/>
            <a:ext cx="7410450" cy="39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Blotongan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kerajinan</a:t>
            </a:r>
            <a:r>
              <a:rPr lang="en-US" dirty="0" smtClean="0"/>
              <a:t> Bong Pay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9" y="2857500"/>
            <a:ext cx="773702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Pusat</a:t>
            </a:r>
            <a:r>
              <a:rPr lang="en-US" b="1" dirty="0" smtClean="0"/>
              <a:t> </a:t>
            </a:r>
            <a:r>
              <a:rPr lang="en-US" b="1" dirty="0" err="1" smtClean="0"/>
              <a:t>kerajinan</a:t>
            </a:r>
            <a:r>
              <a:rPr lang="en-US" b="1" dirty="0" smtClean="0"/>
              <a:t> </a:t>
            </a:r>
            <a:r>
              <a:rPr lang="en-US" b="1" dirty="0" err="1" smtClean="0"/>
              <a:t>cobek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9" y="2612570"/>
            <a:ext cx="8594271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IDENTIFIKASI MASALAH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Kurangnya</a:t>
            </a:r>
            <a:r>
              <a:rPr lang="en-US" sz="3600" dirty="0" smtClean="0"/>
              <a:t> </a:t>
            </a:r>
            <a:r>
              <a:rPr lang="en-US" sz="3600" dirty="0" err="1" smtClean="0"/>
              <a:t>pengetahuan</a:t>
            </a:r>
            <a:r>
              <a:rPr lang="en-US" sz="3600" dirty="0" smtClean="0"/>
              <a:t> </a:t>
            </a:r>
            <a:r>
              <a:rPr lang="en-US" sz="3600" dirty="0" err="1" smtClean="0"/>
              <a:t>masyarakat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 smtClean="0"/>
              <a:t>keberadaan</a:t>
            </a:r>
            <a:r>
              <a:rPr lang="en-US" sz="3600" dirty="0" smtClean="0"/>
              <a:t> </a:t>
            </a:r>
            <a:r>
              <a:rPr lang="en-US" sz="3600" dirty="0" err="1" smtClean="0"/>
              <a:t>Kampung</a:t>
            </a:r>
            <a:r>
              <a:rPr lang="en-US" sz="3600" dirty="0" smtClean="0"/>
              <a:t> KB </a:t>
            </a:r>
            <a:r>
              <a:rPr lang="en-US" sz="3600" dirty="0" err="1" smtClean="0"/>
              <a:t>Melati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PEMECAHAN MASALAH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REBRANDING KAMPUNG KB MELATI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Green </a:t>
            </a:r>
            <a:r>
              <a:rPr lang="en-US" sz="2800" dirty="0" err="1" smtClean="0"/>
              <a:t>Vertikal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Argowisata</a:t>
            </a: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Up dating </a:t>
            </a:r>
            <a:r>
              <a:rPr lang="en-US" sz="2800" dirty="0" err="1" smtClean="0"/>
              <a:t>Profil</a:t>
            </a:r>
            <a:r>
              <a:rPr lang="en-US" sz="2800" dirty="0" smtClean="0"/>
              <a:t> Web </a:t>
            </a:r>
            <a:r>
              <a:rPr lang="en-US" sz="2800" dirty="0" err="1" smtClean="0"/>
              <a:t>Kampung</a:t>
            </a:r>
            <a:r>
              <a:rPr lang="en-US" sz="2800" dirty="0" smtClean="0"/>
              <a:t> KB </a:t>
            </a:r>
            <a:r>
              <a:rPr lang="en-US" sz="2800" dirty="0" err="1" smtClean="0"/>
              <a:t>Melati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Menanam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r>
              <a:rPr lang="en-US" sz="2800" dirty="0" smtClean="0"/>
              <a:t> </a:t>
            </a:r>
            <a:r>
              <a:rPr lang="en-US" sz="2800" dirty="0" err="1" smtClean="0"/>
              <a:t>sayuran</a:t>
            </a:r>
            <a:r>
              <a:rPr lang="en-US" sz="2800" dirty="0" smtClean="0"/>
              <a:t>, toga </a:t>
            </a:r>
            <a:r>
              <a:rPr lang="en-US" sz="2800" dirty="0" err="1" smtClean="0"/>
              <a:t>dari</a:t>
            </a:r>
            <a:r>
              <a:rPr lang="en-US" sz="2800" dirty="0" smtClean="0"/>
              <a:t> gang </a:t>
            </a:r>
            <a:r>
              <a:rPr lang="en-US" sz="2800" dirty="0" err="1" smtClean="0"/>
              <a:t>cukur</a:t>
            </a:r>
            <a:r>
              <a:rPr lang="en-US" sz="2800" dirty="0" smtClean="0"/>
              <a:t> (</a:t>
            </a:r>
            <a:r>
              <a:rPr lang="en-US" sz="2800" dirty="0" err="1" smtClean="0"/>
              <a:t>Belum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Mural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program KKBPK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Banggakencana</a:t>
            </a:r>
            <a:r>
              <a:rPr lang="en-US" sz="2800" dirty="0" smtClean="0"/>
              <a:t> (</a:t>
            </a:r>
            <a:r>
              <a:rPr lang="en-US" sz="2800" dirty="0" err="1" smtClean="0"/>
              <a:t>Belum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Agrowisata</a:t>
            </a:r>
            <a:r>
              <a:rPr lang="en-US" sz="2800" dirty="0" smtClean="0"/>
              <a:t> di Jogging Track (</a:t>
            </a:r>
            <a:r>
              <a:rPr lang="en-US" sz="2800" dirty="0" err="1" smtClean="0"/>
              <a:t>Belum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RENOVASI GAPURO KAMPUNG KB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SEBELUM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3" y="2726872"/>
            <a:ext cx="7671707" cy="4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SESUDAH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481943"/>
            <a:ext cx="9829800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PEMBANGUNAN GEDUNG RUMAH DATA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600200"/>
            <a:ext cx="8572499" cy="5012871"/>
          </a:xfrm>
        </p:spPr>
      </p:pic>
    </p:spTree>
    <p:extLst>
      <p:ext uri="{BB962C8B-B14F-4D97-AF65-F5344CB8AC3E}">
        <p14:creationId xmlns:p14="http://schemas.microsoft.com/office/powerpoint/2010/main" val="30535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PEMBANGUNAN TAMAN KAMPUNG KB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1930400"/>
            <a:ext cx="8572500" cy="4605111"/>
          </a:xfrm>
        </p:spPr>
      </p:pic>
    </p:spTree>
    <p:extLst>
      <p:ext uri="{BB962C8B-B14F-4D97-AF65-F5344CB8AC3E}">
        <p14:creationId xmlns:p14="http://schemas.microsoft.com/office/powerpoint/2010/main" val="21908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PROGRAM SEJUTA BIOPORI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7" y="2307545"/>
            <a:ext cx="8286425" cy="4550455"/>
          </a:xfrm>
        </p:spPr>
      </p:pic>
    </p:spTree>
    <p:extLst>
      <p:ext uri="{BB962C8B-B14F-4D97-AF65-F5344CB8AC3E}">
        <p14:creationId xmlns:p14="http://schemas.microsoft.com/office/powerpoint/2010/main" val="20542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PENDAHULUAN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dicanangkan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Presiden</a:t>
            </a:r>
            <a:r>
              <a:rPr lang="en-US" sz="2400" dirty="0" smtClean="0"/>
              <a:t> </a:t>
            </a:r>
            <a:r>
              <a:rPr lang="en-US" sz="2400" dirty="0" err="1" smtClean="0"/>
              <a:t>Joko</a:t>
            </a:r>
            <a:r>
              <a:rPr lang="en-US" sz="2400" dirty="0" smtClean="0"/>
              <a:t> </a:t>
            </a:r>
            <a:r>
              <a:rPr lang="en-US" sz="2400" dirty="0" err="1" smtClean="0"/>
              <a:t>Widodo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14 </a:t>
            </a:r>
            <a:r>
              <a:rPr lang="en-US" sz="2400" dirty="0" err="1" smtClean="0"/>
              <a:t>Januari</a:t>
            </a:r>
            <a:r>
              <a:rPr lang="en-US" sz="2400" dirty="0" smtClean="0"/>
              <a:t> 2016 di Cirebon </a:t>
            </a:r>
            <a:r>
              <a:rPr lang="en-US" sz="2400" dirty="0" err="1" smtClean="0"/>
              <a:t>Kampung</a:t>
            </a:r>
            <a:r>
              <a:rPr lang="en-US" sz="2400" dirty="0" smtClean="0"/>
              <a:t> KB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pesat</a:t>
            </a:r>
            <a:r>
              <a:rPr lang="en-US" sz="2400" dirty="0" smtClean="0"/>
              <a:t>. </a:t>
            </a:r>
            <a:r>
              <a:rPr lang="en-US" sz="2400" dirty="0" err="1" smtClean="0"/>
              <a:t>Semangat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mendirikan</a:t>
            </a:r>
            <a:r>
              <a:rPr lang="en-US" sz="2400" dirty="0" smtClean="0"/>
              <a:t> </a:t>
            </a:r>
            <a:r>
              <a:rPr lang="en-US" sz="2400" dirty="0" err="1" smtClean="0"/>
              <a:t>Kampung</a:t>
            </a:r>
            <a:r>
              <a:rPr lang="en-US" sz="2400" dirty="0" smtClean="0"/>
              <a:t> KB di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Nusantara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/>
              <a:t> </a:t>
            </a:r>
            <a:r>
              <a:rPr lang="en-US" sz="2400" dirty="0" err="1" smtClean="0"/>
              <a:t>ribuan</a:t>
            </a:r>
            <a:r>
              <a:rPr lang="en-US" sz="2400" dirty="0" smtClean="0"/>
              <a:t> </a:t>
            </a:r>
            <a:r>
              <a:rPr lang="en-US" sz="2400" dirty="0" err="1" smtClean="0"/>
              <a:t>Kampung</a:t>
            </a:r>
            <a:r>
              <a:rPr lang="en-US" sz="2400" dirty="0" smtClean="0"/>
              <a:t> KB.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2019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16.191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Kampung</a:t>
            </a:r>
            <a:r>
              <a:rPr lang="en-US" sz="2400" dirty="0" smtClean="0"/>
              <a:t> KB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wujud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agenda </a:t>
            </a:r>
            <a:r>
              <a:rPr lang="en-US" sz="2400" dirty="0" err="1" smtClean="0"/>
              <a:t>prioritas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Nawacita</a:t>
            </a:r>
            <a:r>
              <a:rPr lang="en-US" sz="2400" dirty="0" smtClean="0"/>
              <a:t> 3 </a:t>
            </a:r>
            <a:r>
              <a:rPr lang="en-US" sz="2400" dirty="0" err="1" smtClean="0"/>
              <a:t>dan</a:t>
            </a:r>
            <a:r>
              <a:rPr lang="en-US" sz="2400" dirty="0" smtClean="0"/>
              <a:t> 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Nawacita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3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membangun</a:t>
            </a:r>
            <a:r>
              <a:rPr lang="en-US" sz="2400" dirty="0" smtClean="0">
                <a:sym typeface="Wingdings" panose="05000000000000000000" pitchFamily="2" charset="2"/>
              </a:rPr>
              <a:t> Indonesia </a:t>
            </a:r>
            <a:r>
              <a:rPr lang="en-US" sz="2400" dirty="0" err="1" smtClean="0"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Pinggiran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>
                <a:sym typeface="Wingdings" panose="05000000000000000000" pitchFamily="2" charset="2"/>
              </a:rPr>
              <a:t>Nawacita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ke</a:t>
            </a:r>
            <a:r>
              <a:rPr lang="en-US" sz="2400" dirty="0" smtClean="0">
                <a:sym typeface="Wingdings" panose="05000000000000000000" pitchFamily="2" charset="2"/>
              </a:rPr>
              <a:t> 5 </a:t>
            </a:r>
            <a:r>
              <a:rPr lang="en-US" sz="2400" dirty="0" err="1" smtClean="0">
                <a:sym typeface="Wingdings" panose="05000000000000000000" pitchFamily="2" charset="2"/>
              </a:rPr>
              <a:t>meningkatkan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kualitas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hidup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masyarakat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PENGANGGURAN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1355271"/>
            <a:ext cx="8719458" cy="5355771"/>
          </a:xfrm>
        </p:spPr>
      </p:pic>
    </p:spTree>
    <p:extLst>
      <p:ext uri="{BB962C8B-B14F-4D97-AF65-F5344CB8AC3E}">
        <p14:creationId xmlns:p14="http://schemas.microsoft.com/office/powerpoint/2010/main" val="1231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PENDIRIAN POJOK KEPENDUDUKAN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63486"/>
            <a:ext cx="7527471" cy="4278539"/>
          </a:xfrm>
        </p:spPr>
      </p:pic>
    </p:spTree>
    <p:extLst>
      <p:ext uri="{BB962C8B-B14F-4D97-AF65-F5344CB8AC3E}">
        <p14:creationId xmlns:p14="http://schemas.microsoft.com/office/powerpoint/2010/main" val="11832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PENGGALANGAN DONASI BUKU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420586"/>
            <a:ext cx="8718831" cy="4621439"/>
          </a:xfrm>
        </p:spPr>
      </p:pic>
    </p:spTree>
    <p:extLst>
      <p:ext uri="{BB962C8B-B14F-4D97-AF65-F5344CB8AC3E}">
        <p14:creationId xmlns:p14="http://schemas.microsoft.com/office/powerpoint/2010/main" val="1569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PEMASANGAN PAPAN NAMA SEKRETARIAT RUMAH DATAKU MELATI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2340202"/>
            <a:ext cx="7706459" cy="4354512"/>
          </a:xfrm>
        </p:spPr>
      </p:pic>
    </p:spTree>
    <p:extLst>
      <p:ext uri="{BB962C8B-B14F-4D97-AF65-F5344CB8AC3E}">
        <p14:creationId xmlns:p14="http://schemas.microsoft.com/office/powerpoint/2010/main" val="28387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UPDATING DATA DARI TINGKAT RW MENJADI TINGKAT KELURAHAN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160588"/>
            <a:ext cx="9054496" cy="4305526"/>
          </a:xfrm>
        </p:spPr>
      </p:pic>
    </p:spTree>
    <p:extLst>
      <p:ext uri="{BB962C8B-B14F-4D97-AF65-F5344CB8AC3E}">
        <p14:creationId xmlns:p14="http://schemas.microsoft.com/office/powerpoint/2010/main" val="3304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3200" dirty="0" err="1" smtClean="0"/>
              <a:t>Mengemas</a:t>
            </a:r>
            <a:endParaRPr lang="en-US" sz="32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3200" dirty="0" err="1" smtClean="0"/>
              <a:t>Menyiarkan</a:t>
            </a:r>
            <a:endParaRPr lang="en-US" sz="32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3200" dirty="0" err="1" smtClean="0"/>
              <a:t>Mengiklankan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     Di media </a:t>
            </a:r>
            <a:r>
              <a:rPr lang="en-US" sz="3200" dirty="0" err="1" smtClean="0"/>
              <a:t>sosial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018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TERIMAKASIH</a:t>
            </a:r>
            <a:endParaRPr lang="en-U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PENGERTIAN KAMPUNG KB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Kampung</a:t>
            </a:r>
            <a:r>
              <a:rPr lang="en-US" sz="2400" dirty="0" smtClean="0"/>
              <a:t> KB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setingkat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keterpaduan</a:t>
            </a:r>
            <a:r>
              <a:rPr lang="en-US" sz="2400" dirty="0" smtClean="0"/>
              <a:t> program KKBPK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sector lain yang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Kampung</a:t>
            </a:r>
            <a:r>
              <a:rPr lang="en-US" sz="2400" dirty="0" smtClean="0"/>
              <a:t> KB :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padat</a:t>
            </a:r>
            <a:r>
              <a:rPr lang="en-US" sz="2400" dirty="0" smtClean="0"/>
              <a:t>, </a:t>
            </a:r>
            <a:r>
              <a:rPr lang="en-US" sz="2400" dirty="0" err="1" smtClean="0"/>
              <a:t>pinggiran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perbatasan</a:t>
            </a:r>
            <a:r>
              <a:rPr lang="en-US" sz="2400" dirty="0" smtClean="0"/>
              <a:t>, </a:t>
            </a:r>
            <a:r>
              <a:rPr lang="en-US" sz="2400" dirty="0" err="1" smtClean="0"/>
              <a:t>kumuh</a:t>
            </a:r>
            <a:r>
              <a:rPr lang="en-US" sz="2400" dirty="0" smtClean="0"/>
              <a:t>,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sungai</a:t>
            </a:r>
            <a:r>
              <a:rPr lang="en-US" sz="2400" dirty="0" smtClean="0"/>
              <a:t>, </a:t>
            </a:r>
            <a:r>
              <a:rPr lang="en-US" sz="2400" dirty="0" err="1" smtClean="0"/>
              <a:t>capaian</a:t>
            </a:r>
            <a:r>
              <a:rPr lang="en-US" sz="2400" dirty="0" smtClean="0"/>
              <a:t> KB </a:t>
            </a:r>
            <a:r>
              <a:rPr lang="en-US" sz="2400" dirty="0" err="1" smtClean="0"/>
              <a:t>rendah</a:t>
            </a:r>
            <a:r>
              <a:rPr lang="en-US" sz="2400" dirty="0" smtClean="0"/>
              <a:t>,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pra</a:t>
            </a:r>
            <a:r>
              <a:rPr lang="en-US" sz="2400" dirty="0" smtClean="0"/>
              <a:t> </a:t>
            </a:r>
            <a:r>
              <a:rPr lang="en-US" sz="2400" dirty="0" err="1" smtClean="0"/>
              <a:t>sejahtera</a:t>
            </a:r>
            <a:r>
              <a:rPr lang="en-US" sz="2400" dirty="0" smtClean="0"/>
              <a:t>/</a:t>
            </a:r>
            <a:r>
              <a:rPr lang="en-US" sz="2400" dirty="0" err="1" smtClean="0"/>
              <a:t>miskin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TUJUAN KAMPUNG KB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program KKBPK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Banggakencana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sector lain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mewujudkan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berkualitas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Program </a:t>
            </a:r>
            <a:r>
              <a:rPr lang="en-US" sz="2400" dirty="0" err="1" smtClean="0"/>
              <a:t>Kampung</a:t>
            </a:r>
            <a:r>
              <a:rPr lang="en-US" sz="2400" dirty="0" smtClean="0"/>
              <a:t> KB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berbicara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 </a:t>
            </a:r>
            <a:r>
              <a:rPr lang="en-US" sz="2400" dirty="0" err="1" smtClean="0"/>
              <a:t>membatasi</a:t>
            </a:r>
            <a:r>
              <a:rPr lang="en-US" sz="2400" dirty="0" smtClean="0"/>
              <a:t> </a:t>
            </a:r>
            <a:r>
              <a:rPr lang="en-US" sz="2400" dirty="0" err="1" smtClean="0"/>
              <a:t>ledakan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,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kelahiran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memberdayakan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agar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pembangunan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MANFAAT DIBENTUKNYA KAMPUNG KB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/>
              <a:t>Membangun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/>
              <a:t>Menyejahterakan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Pembangunan </a:t>
            </a:r>
            <a:r>
              <a:rPr lang="en-US" sz="2800" dirty="0" err="1" smtClean="0"/>
              <a:t>lintas</a:t>
            </a:r>
            <a:r>
              <a:rPr lang="en-US" sz="2800" dirty="0" smtClean="0"/>
              <a:t> </a:t>
            </a:r>
            <a:r>
              <a:rPr lang="en-US" sz="2800" dirty="0" err="1" smtClean="0"/>
              <a:t>sektoraldan</a:t>
            </a:r>
            <a:r>
              <a:rPr lang="en-US" sz="2800" dirty="0" smtClean="0"/>
              <a:t> </a:t>
            </a:r>
            <a:r>
              <a:rPr lang="en-US" sz="2800" dirty="0" err="1" smtClean="0"/>
              <a:t>kemitraan</a:t>
            </a:r>
            <a:r>
              <a:rPr lang="en-US" sz="2800" dirty="0" smtClean="0"/>
              <a:t> </a:t>
            </a:r>
            <a:r>
              <a:rPr lang="en-US" sz="2800" dirty="0" err="1" smtClean="0"/>
              <a:t>melibatkan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</a:t>
            </a:r>
            <a:r>
              <a:rPr lang="en-US" sz="2800" dirty="0" err="1" smtClean="0"/>
              <a:t>swasta</a:t>
            </a:r>
            <a:r>
              <a:rPr lang="en-US" sz="2800" dirty="0" smtClean="0"/>
              <a:t>, provider,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pemangku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/>
              <a:t>Misal</a:t>
            </a:r>
            <a:r>
              <a:rPr lang="en-US" sz="2800" dirty="0" smtClean="0"/>
              <a:t>;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KB, </a:t>
            </a:r>
            <a:r>
              <a:rPr lang="en-US" sz="2800" dirty="0" err="1" smtClean="0"/>
              <a:t>pembangunan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, </a:t>
            </a:r>
            <a:r>
              <a:rPr lang="en-US" sz="2800" dirty="0" err="1" smtClean="0"/>
              <a:t>jembatan</a:t>
            </a:r>
            <a:r>
              <a:rPr lang="en-US" sz="2800" dirty="0" smtClean="0"/>
              <a:t>, </a:t>
            </a:r>
            <a:r>
              <a:rPr lang="en-US" sz="2800" dirty="0" err="1" smtClean="0"/>
              <a:t>penyediaan</a:t>
            </a:r>
            <a:r>
              <a:rPr lang="en-US" sz="2800" dirty="0" smtClean="0"/>
              <a:t> </a:t>
            </a:r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bacaan</a:t>
            </a:r>
            <a:r>
              <a:rPr lang="en-US" sz="2800" dirty="0" smtClean="0"/>
              <a:t>, </a:t>
            </a:r>
            <a:r>
              <a:rPr lang="en-US" sz="2800" dirty="0" err="1" smtClean="0"/>
              <a:t>posyandu</a:t>
            </a:r>
            <a:r>
              <a:rPr lang="en-US" sz="2800" dirty="0" smtClean="0"/>
              <a:t>, PAUD, KRPL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Kampung</a:t>
            </a:r>
            <a:r>
              <a:rPr lang="en-US" sz="4400" dirty="0" smtClean="0">
                <a:solidFill>
                  <a:srgbClr val="002060"/>
                </a:solidFill>
              </a:rPr>
              <a:t> KB “MELATI”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KAMPUNG KB MELATI </a:t>
            </a:r>
            <a:r>
              <a:rPr lang="en-US" sz="2200" b="1" dirty="0" err="1"/>
              <a:t>merupakan</a:t>
            </a:r>
            <a:r>
              <a:rPr lang="en-US" sz="2200" b="1" dirty="0"/>
              <a:t> </a:t>
            </a:r>
            <a:r>
              <a:rPr lang="en-US" sz="2200" b="1" dirty="0" err="1"/>
              <a:t>Kampung</a:t>
            </a:r>
            <a:r>
              <a:rPr lang="en-US" sz="2200" b="1" dirty="0"/>
              <a:t> KB yang </a:t>
            </a:r>
            <a:r>
              <a:rPr lang="en-US" sz="2200" b="1" dirty="0" err="1"/>
              <a:t>pertama</a:t>
            </a:r>
            <a:r>
              <a:rPr lang="en-US" sz="2200" b="1" dirty="0"/>
              <a:t> kali </a:t>
            </a:r>
            <a:r>
              <a:rPr lang="en-US" sz="2200" b="1" dirty="0" err="1"/>
              <a:t>dibentuk</a:t>
            </a:r>
            <a:r>
              <a:rPr lang="en-US" sz="2200" b="1" dirty="0"/>
              <a:t> di Kota </a:t>
            </a:r>
            <a:r>
              <a:rPr lang="en-US" sz="2200" b="1" dirty="0" err="1" smtClean="0"/>
              <a:t>Salatiga</a:t>
            </a: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 smtClean="0"/>
              <a:t>MELATI </a:t>
            </a:r>
            <a:r>
              <a:rPr lang="en-US" sz="2200" b="1" dirty="0" smtClean="0">
                <a:sym typeface="Wingdings" panose="05000000000000000000" pitchFamily="2" charset="2"/>
              </a:rPr>
              <a:t> MAKMUR, ELOK, LESTARI, AMAN, TERPADU </a:t>
            </a:r>
            <a:r>
              <a:rPr lang="en-US" sz="2200" b="1" dirty="0" err="1" smtClean="0">
                <a:sym typeface="Wingdings" panose="05000000000000000000" pitchFamily="2" charset="2"/>
              </a:rPr>
              <a:t>dan</a:t>
            </a:r>
            <a:r>
              <a:rPr lang="en-US" sz="2200" b="1" dirty="0" smtClean="0">
                <a:sym typeface="Wingdings" panose="05000000000000000000" pitchFamily="2" charset="2"/>
              </a:rPr>
              <a:t> INDAH</a:t>
            </a:r>
          </a:p>
          <a:p>
            <a:pPr marL="0" indent="0">
              <a:buNone/>
            </a:pPr>
            <a:endParaRPr lang="en-US" sz="2200" b="1" dirty="0" smtClean="0">
              <a:sym typeface="Wingdings" panose="05000000000000000000" pitchFamily="2" charset="2"/>
            </a:endParaRPr>
          </a:p>
          <a:p>
            <a:r>
              <a:rPr lang="en-US" sz="2200" b="1" dirty="0" err="1"/>
              <a:t>Dicanangkan</a:t>
            </a:r>
            <a:r>
              <a:rPr lang="en-US" sz="2200" b="1" dirty="0"/>
              <a:t> </a:t>
            </a:r>
            <a:r>
              <a:rPr lang="en-US" sz="2200" b="1" dirty="0" err="1"/>
              <a:t>oleh</a:t>
            </a:r>
            <a:r>
              <a:rPr lang="en-US" sz="2200" b="1" dirty="0"/>
              <a:t> </a:t>
            </a:r>
            <a:r>
              <a:rPr lang="en-US" sz="2200" b="1" dirty="0" err="1"/>
              <a:t>Walikota</a:t>
            </a:r>
            <a:r>
              <a:rPr lang="en-US" sz="2200" b="1" dirty="0"/>
              <a:t> </a:t>
            </a:r>
            <a:r>
              <a:rPr lang="en-US" sz="2200" b="1" dirty="0" err="1"/>
              <a:t>pada</a:t>
            </a:r>
            <a:r>
              <a:rPr lang="en-US" sz="2200" b="1" dirty="0"/>
              <a:t> </a:t>
            </a:r>
            <a:r>
              <a:rPr lang="en-US" sz="2200" b="1" dirty="0" err="1"/>
              <a:t>tanggal</a:t>
            </a:r>
            <a:r>
              <a:rPr lang="en-US" sz="2200" b="1" dirty="0"/>
              <a:t> 16 </a:t>
            </a:r>
            <a:r>
              <a:rPr lang="en-US" sz="2200" b="1" dirty="0" err="1"/>
              <a:t>Maret</a:t>
            </a:r>
            <a:r>
              <a:rPr lang="en-US" sz="2200" b="1" dirty="0"/>
              <a:t> 2016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nama</a:t>
            </a:r>
            <a:r>
              <a:rPr lang="en-US" sz="2200" b="1" dirty="0"/>
              <a:t> KAMPUNG KB RW 5 BONOREJO </a:t>
            </a:r>
            <a:r>
              <a:rPr lang="en-US" sz="2200" b="1" dirty="0" err="1"/>
              <a:t>Kelurahan</a:t>
            </a:r>
            <a:r>
              <a:rPr lang="en-US" sz="2200" b="1" dirty="0"/>
              <a:t> </a:t>
            </a:r>
            <a:r>
              <a:rPr lang="en-US" sz="2200" b="1" dirty="0" err="1"/>
              <a:t>Blotongan</a:t>
            </a:r>
            <a:r>
              <a:rPr lang="en-US" sz="2200" b="1" dirty="0"/>
              <a:t> </a:t>
            </a:r>
            <a:r>
              <a:rPr lang="en-US" sz="2200" b="1" dirty="0">
                <a:sym typeface="Wingdings" panose="05000000000000000000" pitchFamily="2" charset="2"/>
              </a:rPr>
              <a:t> </a:t>
            </a:r>
            <a:r>
              <a:rPr lang="en-US" sz="2200" b="1" dirty="0" err="1">
                <a:sym typeface="Wingdings" panose="05000000000000000000" pitchFamily="2" charset="2"/>
              </a:rPr>
              <a:t>tingkat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smtClean="0">
                <a:sym typeface="Wingdings" panose="05000000000000000000" pitchFamily="2" charset="2"/>
              </a:rPr>
              <a:t>RW</a:t>
            </a:r>
          </a:p>
          <a:p>
            <a:pPr marL="0" indent="0">
              <a:buNone/>
            </a:pPr>
            <a:endParaRPr lang="en-US" sz="2200" b="1" dirty="0" smtClean="0">
              <a:sym typeface="Wingdings" panose="05000000000000000000" pitchFamily="2" charset="2"/>
            </a:endParaRPr>
          </a:p>
          <a:p>
            <a:r>
              <a:rPr lang="en-US" sz="2200" b="1" dirty="0" err="1">
                <a:sym typeface="Wingdings" panose="05000000000000000000" pitchFamily="2" charset="2"/>
              </a:rPr>
              <a:t>Pada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tahun</a:t>
            </a:r>
            <a:r>
              <a:rPr lang="en-US" sz="2200" b="1" dirty="0">
                <a:sym typeface="Wingdings" panose="05000000000000000000" pitchFamily="2" charset="2"/>
              </a:rPr>
              <a:t> 2020 </a:t>
            </a:r>
            <a:r>
              <a:rPr lang="en-US" sz="2200" b="1" dirty="0" err="1">
                <a:sym typeface="Wingdings" panose="05000000000000000000" pitchFamily="2" charset="2"/>
              </a:rPr>
              <a:t>Kampung</a:t>
            </a:r>
            <a:r>
              <a:rPr lang="en-US" sz="2200" b="1" dirty="0">
                <a:sym typeface="Wingdings" panose="05000000000000000000" pitchFamily="2" charset="2"/>
              </a:rPr>
              <a:t> KB BONOREJO </a:t>
            </a:r>
            <a:r>
              <a:rPr lang="en-US" sz="2200" b="1" dirty="0" err="1">
                <a:sym typeface="Wingdings" panose="05000000000000000000" pitchFamily="2" charset="2"/>
              </a:rPr>
              <a:t>menjadi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Kampung</a:t>
            </a:r>
            <a:r>
              <a:rPr lang="en-US" sz="2200" b="1" dirty="0">
                <a:sym typeface="Wingdings" panose="05000000000000000000" pitchFamily="2" charset="2"/>
              </a:rPr>
              <a:t> KB </a:t>
            </a:r>
            <a:r>
              <a:rPr lang="en-US" sz="2200" b="1" dirty="0" err="1">
                <a:sym typeface="Wingdings" panose="05000000000000000000" pitchFamily="2" charset="2"/>
              </a:rPr>
              <a:t>tingkat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Kelurahan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dengan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nama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Kampung</a:t>
            </a:r>
            <a:r>
              <a:rPr lang="en-US" sz="2200" b="1" dirty="0">
                <a:sym typeface="Wingdings" panose="05000000000000000000" pitchFamily="2" charset="2"/>
              </a:rPr>
              <a:t> KB ‘MELATI’ yang di SK </a:t>
            </a:r>
            <a:r>
              <a:rPr lang="en-US" sz="2200" b="1" dirty="0" err="1">
                <a:sym typeface="Wingdings" panose="05000000000000000000" pitchFamily="2" charset="2"/>
              </a:rPr>
              <a:t>kan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oleh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Camat</a:t>
            </a:r>
            <a:r>
              <a:rPr lang="en-US" sz="2200" b="1" dirty="0"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ym typeface="Wingdings" panose="05000000000000000000" pitchFamily="2" charset="2"/>
              </a:rPr>
              <a:t>Sidorejo</a:t>
            </a:r>
            <a:endParaRPr lang="en-US" sz="22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1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8"/>
            <a:ext cx="8989180" cy="4419826"/>
          </a:xfrm>
        </p:spPr>
      </p:pic>
    </p:spTree>
    <p:extLst>
      <p:ext uri="{BB962C8B-B14F-4D97-AF65-F5344CB8AC3E}">
        <p14:creationId xmlns:p14="http://schemas.microsoft.com/office/powerpoint/2010/main" val="17916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ARAH MENUJU KAMPUNG KB UNGGULAN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3200" dirty="0" smtClean="0"/>
              <a:t>IDENTIFIKASI POTENSI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SOSIALISASI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EDUKASI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BRANDING</a:t>
            </a:r>
          </a:p>
          <a:p>
            <a:pPr>
              <a:buFont typeface="+mj-lt"/>
              <a:buAutoNum type="arabicPeriod"/>
            </a:pPr>
            <a:r>
              <a:rPr lang="en-US" sz="3200" dirty="0" smtClean="0"/>
              <a:t>MARKETING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IDENTIFIKASI POTENSI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Blotongan</a:t>
            </a:r>
            <a:r>
              <a:rPr lang="en-US" b="1" dirty="0" smtClean="0"/>
              <a:t> </a:t>
            </a:r>
            <a:r>
              <a:rPr lang="en-US" b="1" dirty="0" err="1" smtClean="0"/>
              <a:t>Rw</a:t>
            </a:r>
            <a:r>
              <a:rPr lang="en-US" b="1" dirty="0" smtClean="0"/>
              <a:t> 5 </a:t>
            </a:r>
            <a:r>
              <a:rPr lang="en-US" b="1" dirty="0" err="1" smtClean="0"/>
              <a:t>Bonorejo</a:t>
            </a:r>
            <a:r>
              <a:rPr lang="en-US" b="1" dirty="0" smtClean="0"/>
              <a:t> </a:t>
            </a:r>
            <a:r>
              <a:rPr lang="en-US" b="1" dirty="0" err="1" smtClean="0"/>
              <a:t>mempunyai</a:t>
            </a:r>
            <a:r>
              <a:rPr lang="en-US" b="1" dirty="0" smtClean="0"/>
              <a:t> </a:t>
            </a:r>
            <a:r>
              <a:rPr lang="en-US" b="1" dirty="0" err="1" smtClean="0"/>
              <a:t>lahan</a:t>
            </a:r>
            <a:r>
              <a:rPr lang="en-US" b="1" dirty="0" smtClean="0"/>
              <a:t> </a:t>
            </a:r>
            <a:r>
              <a:rPr lang="en-US" b="1" dirty="0" err="1" smtClean="0"/>
              <a:t>pertanian</a:t>
            </a:r>
            <a:r>
              <a:rPr lang="en-US" b="1" dirty="0" smtClean="0"/>
              <a:t> yang </a:t>
            </a:r>
            <a:r>
              <a:rPr lang="en-US" b="1" dirty="0" err="1" smtClean="0"/>
              <a:t>luas</a:t>
            </a:r>
            <a:r>
              <a:rPr lang="en-US" b="1" dirty="0" smtClean="0"/>
              <a:t> </a:t>
            </a:r>
            <a:r>
              <a:rPr lang="en-US" b="1" dirty="0" err="1" smtClean="0"/>
              <a:t>berpotensi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agrowisata</a:t>
            </a:r>
            <a:r>
              <a:rPr lang="en-US" b="1" dirty="0" smtClean="0"/>
              <a:t> dg jogging </a:t>
            </a:r>
            <a:r>
              <a:rPr lang="en-US" b="1" dirty="0" err="1" smtClean="0"/>
              <a:t>tracknya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842551"/>
            <a:ext cx="7497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457</Words>
  <Application>Microsoft Office PowerPoint</Application>
  <PresentationFormat>Widescreen</PresentationFormat>
  <Paragraphs>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Algerian</vt:lpstr>
      <vt:lpstr>Arial</vt:lpstr>
      <vt:lpstr>Trebuchet MS</vt:lpstr>
      <vt:lpstr>Wingdings</vt:lpstr>
      <vt:lpstr>Wingdings 3</vt:lpstr>
      <vt:lpstr>Facet</vt:lpstr>
      <vt:lpstr> Kampung KB “MELATI” Kel. Blotongan Sidorejo Salatiga</vt:lpstr>
      <vt:lpstr>PENDAHULUAN</vt:lpstr>
      <vt:lpstr>PENGERTIAN KAMPUNG KB</vt:lpstr>
      <vt:lpstr>TUJUAN KAMPUNG KB</vt:lpstr>
      <vt:lpstr>MANFAAT DIBENTUKNYA KAMPUNG KB</vt:lpstr>
      <vt:lpstr>Kampung KB “MELATI”</vt:lpstr>
      <vt:lpstr>PowerPoint Presentation</vt:lpstr>
      <vt:lpstr>ARAH MENUJU KAMPUNG KB UNGGULAN </vt:lpstr>
      <vt:lpstr>IDENTIFIKASI POTENSI</vt:lpstr>
      <vt:lpstr>PowerPoint Presentation</vt:lpstr>
      <vt:lpstr>PowerPoint Presentation</vt:lpstr>
      <vt:lpstr>PowerPoint Presentation</vt:lpstr>
      <vt:lpstr>IDENTIFIKASI MASALAH</vt:lpstr>
      <vt:lpstr>PEMECAHAN MASALAH</vt:lpstr>
      <vt:lpstr>RENOVASI GAPURO KAMPUNG KB </vt:lpstr>
      <vt:lpstr>PowerPoint Presentation</vt:lpstr>
      <vt:lpstr>PEMBANGUNAN GEDUNG RUMAH DATA</vt:lpstr>
      <vt:lpstr>PEMBANGUNAN TAMAN KAMPUNG KB </vt:lpstr>
      <vt:lpstr>PROGRAM SEJUTA BIOPORI</vt:lpstr>
      <vt:lpstr>PENGANGGURAN</vt:lpstr>
      <vt:lpstr>PENDIRIAN POJOK KEPENDUDUKAN</vt:lpstr>
      <vt:lpstr>PENGGALANGAN DONASI BUKU</vt:lpstr>
      <vt:lpstr>PEMASANGAN PAPAN NAMA SEKRETARIAT RUMAH DATAKU MELATI</vt:lpstr>
      <vt:lpstr>UPDATING DATA DARI TINGKAT RW MENJADI TINGKAT KELURAHAN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Arah Pengembangan Kampung KB MELATI Kel. Blotongan</dc:title>
  <dc:creator>aditya erick saputra</dc:creator>
  <cp:lastModifiedBy>aditya erick saputra</cp:lastModifiedBy>
  <cp:revision>31</cp:revision>
  <dcterms:created xsi:type="dcterms:W3CDTF">2021-09-21T17:23:31Z</dcterms:created>
  <dcterms:modified xsi:type="dcterms:W3CDTF">2021-09-24T04:24:43Z</dcterms:modified>
</cp:coreProperties>
</file>